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5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7" autoAdjust="0"/>
    <p:restoredTop sz="94737" autoAdjust="0"/>
  </p:normalViewPr>
  <p:slideViewPr>
    <p:cSldViewPr>
      <p:cViewPr>
        <p:scale>
          <a:sx n="60" d="100"/>
          <a:sy n="60" d="100"/>
        </p:scale>
        <p:origin x="-22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3C3CB-4A32-4D72-88BD-B8EA86F46AB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F0B70-4364-4A8D-8902-E509E28E80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F0B70-4364-4A8D-8902-E509E28E807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4325F1-5B2C-4C85-884B-946A179479B7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DA4C17-0635-4062-B408-3FA0E1C435C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>
                <a:alpha val="1000"/>
              </a:srgb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357298"/>
            <a:ext cx="8286808" cy="2286016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Lef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rmAutofit/>
            <a:scene3d>
              <a:camera prst="perspectiveRelaxedModerately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Проект</a:t>
            </a:r>
            <a:r>
              <a:rPr lang="en-US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,,</a:t>
            </a:r>
            <a:r>
              <a:rPr lang="bg-BG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Застъпници  </a:t>
            </a:r>
            <a:r>
              <a:rPr lang="bg-BG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bg-BG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пътна  </a:t>
            </a:r>
            <a:r>
              <a:rPr lang="bg-BG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безопасност</a:t>
            </a:r>
            <a:r>
              <a:rPr lang="en-US" sz="36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’’</a:t>
            </a:r>
            <a:endParaRPr lang="en-US" sz="36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4429132"/>
            <a:ext cx="6887930" cy="1785950"/>
          </a:xfrm>
        </p:spPr>
        <p:txBody>
          <a:bodyPr>
            <a:normAutofit/>
          </a:bodyPr>
          <a:lstStyle/>
          <a:p>
            <a:r>
              <a:rPr lang="bg-BG" sz="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Одит за пътна безопасност</a:t>
            </a:r>
          </a:p>
          <a:p>
            <a:r>
              <a:rPr lang="bg-BG" sz="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извършен от екипа на  </a:t>
            </a:r>
          </a:p>
          <a:p>
            <a:r>
              <a:rPr lang="bg-BG" sz="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Цветелина Савова</a:t>
            </a:r>
          </a:p>
          <a:p>
            <a:endParaRPr lang="bg-BG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15370" cy="1214438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bg-BG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Екип</a:t>
            </a:r>
            <a:endParaRPr lang="en-US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Екип, съставен от стажант по проект "Студентски практики", взел участие в проект "Животи", влючващ: </a:t>
            </a:r>
            <a:endParaRPr lang="ru-RU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местни новаторски приключения,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осигуряване на качество на насърчаване на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безопасното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поведение на младите хора на пътя; </a:t>
            </a:r>
            <a:endParaRPr lang="ru-RU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седем акции в страната, с цел работа с местни младежи за повишаване на културата им на пътя; </a:t>
            </a:r>
            <a:endParaRPr lang="ru-RU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използване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интерактивни методи (симулатори эа шофиране, алкоочила,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везни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други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занимателни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инструменти). </a:t>
            </a:r>
            <a:endParaRPr lang="ru-RU" sz="20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Останалата 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част от екипа, включва специалисти в сферите на транспорта, логистиката и здравеопазването. </a:t>
            </a:r>
            <a:endParaRPr lang="en-US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86808" cy="1214438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Нашият одит за пътна безопасност</a:t>
            </a:r>
            <a:b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bg-BG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Област:София - град 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Кръстовищата,улиците на столичен квартал  Слатина</a:t>
            </a:r>
            <a:endParaRPr lang="en-US" sz="31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40188" cy="659352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Кръстовището на ул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."Слатинска" 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ул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."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Гео Милев "</a:t>
            </a: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14876" y="1928802"/>
            <a:ext cx="4041775" cy="654843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ешеходната 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пътека на ул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."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Слатинска </a:t>
            </a:r>
            <a:r>
              <a:rPr lang="ru-RU" sz="1800" b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река" </a:t>
            </a:r>
            <a:endParaRPr lang="en-US" sz="1800" b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6" descr="Picture 016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922786"/>
            <a:ext cx="4040188" cy="3030141"/>
          </a:xfrm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1" name="Content Placeholder 10" descr="Picture 027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922191"/>
            <a:ext cx="4041775" cy="3031331"/>
          </a:xfrm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2928958" cy="1973823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bg-BG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Дизайн:</a:t>
            </a:r>
            <a:r>
              <a:rPr lang="bg-BG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bg-BG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Кои особености на дизайна на </a:t>
            </a:r>
            <a:r>
              <a:rPr lang="ru-RU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кръстовището не са съобразени със сигурността на водачите и пешеходците? </a:t>
            </a:r>
            <a:endParaRPr lang="en-US" sz="1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2828784"/>
            <a:ext cx="3000364" cy="2957669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Изтрита маркировка,липсват рампи з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 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инвалидни и детски колички.Невъзножността на пешеходеца да премине кръстовището свободно,тъй като преди да е стъпил на тротоара вече е светнал червен светофар. </a:t>
            </a:r>
            <a:endParaRPr lang="en-US" sz="1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Placeholder 4" descr="Picture 02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 rot="420000">
            <a:off x="3480979" y="1278227"/>
            <a:ext cx="4617720" cy="385291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76200">
              <a:srgbClr val="000000"/>
            </a:inn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Кои са основните места, където може да възникне проблем между автомобили и пешеходци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? Кръстовището на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ул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."Слатинска"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и ул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."Гео Милев",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пешеходната пътека на ул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."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Слатинска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река" 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Има ясно означени пешеходни пътеки и 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знаци:</a:t>
            </a:r>
            <a:endParaRPr lang="ru-RU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Сигналите за пешеходци са 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ясно видими: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Има 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добър достъп за хора с 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увреждания:</a:t>
            </a:r>
            <a:endParaRPr lang="ru-RU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Видимостта между автомобили и пешеходци е 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добра: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Общо наблюдавани автомобили: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28802"/>
            <a:ext cx="4038600" cy="4500594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Да</a:t>
            </a: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bg-BG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Да</a:t>
            </a: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bg-BG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</a:t>
            </a: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bg-BG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</a:t>
            </a: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bg-BG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endParaRPr lang="bg-BG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3000404" cy="1162050"/>
          </a:xfr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Констатирани нарушения: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4348" y="1643050"/>
            <a:ext cx="7958166" cy="4895872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Превишена скорост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Неправилно изпреварване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Движение в забранена зона или посока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Престрояване без използване на мигачи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Неспазване на дистанция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Обидно и агресивно поведение на водача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Отнемане на предимство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Неправилно спиране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Неправилно паркиране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Неправилно използване на 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светлините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: </a:t>
            </a:r>
            <a:endParaRPr lang="ru-RU" sz="1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Използване 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мобилен телефон по </a:t>
            </a:r>
            <a:endParaRPr lang="ru-RU" sz="1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време </a:t>
            </a:r>
            <a:r>
              <a:rPr lang="ru-RU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шофиране: </a:t>
            </a:r>
            <a:endParaRPr lang="ru-RU" sz="1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Шофиране без предпазни колани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Общо наблюдавани пешеходци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Констатирани нарушения</a:t>
            </a: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Преминаване на необозначено място:</a:t>
            </a: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00628" y="1643050"/>
            <a:ext cx="3829048" cy="4895872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15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5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40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5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15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20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30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150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</a:endParaRPr>
          </a:p>
          <a:p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  <a:cs typeface="Arial" pitchFamily="34" charset="0"/>
            </a:endParaRPr>
          </a:p>
          <a:p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</a:rPr>
              <a:t>10</a:t>
            </a:r>
            <a:endParaRPr lang="bg-BG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Verdan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214422"/>
            <a:ext cx="7851648" cy="1828800"/>
          </a:xfrm>
          <a:solidFill>
            <a:schemeClr val="bg1">
              <a:lumMod val="8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bg-BG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Наблюдения:</a:t>
            </a:r>
            <a:br>
              <a:rPr lang="bg-BG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Наблюдава се  </a:t>
            </a:r>
            <a:r>
              <a:rPr lang="ru-RU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ниска култура,от страна на водачите спрямо </a:t>
            </a:r>
            <a:r>
              <a:rPr lang="ru-RU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пешеходците.Масово, не </a:t>
            </a:r>
            <a:r>
              <a:rPr lang="ru-RU" sz="2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 спира на пешеходните пътеки,дори на майки с колички ,малки деца и хора в неравностойно положение. </a:t>
            </a:r>
            <a:endParaRPr lang="en-US" sz="20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14686"/>
            <a:ext cx="7854696" cy="1752600"/>
          </a:xfrm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Предложения </a:t>
            </a:r>
            <a:r>
              <a:rPr lang="ru-RU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за подобряване на обстановката</a:t>
            </a:r>
            <a:r>
              <a:rPr lang="ru-RU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7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7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Регулиране на светофарната уредба на кръстовището,подновяване на маркировката и поставяне на рампа эа детски колички и хора в неравностойно положение.На ул</a:t>
            </a: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."</a:t>
            </a: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Слатинска </a:t>
            </a: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река",</a:t>
            </a: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да бъде задигната пешеходната пътека</a:t>
            </a: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И </a:t>
            </a:r>
            <a:r>
              <a:rPr lang="ru-RU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на последно място,повишаването културата на водачи и пешеходци. </a:t>
            </a:r>
            <a:endParaRPr lang="en-US" sz="7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sz="2400" b="1" i="1" dirty="0" smtClean="0">
                <a:solidFill>
                  <a:srgbClr val="0070C0"/>
                </a:solidFill>
              </a:rPr>
              <a:t>                      </a:t>
            </a:r>
          </a:p>
          <a:p>
            <a:r>
              <a:rPr lang="bg-BG" sz="2400" b="1" i="1" dirty="0" smtClean="0">
                <a:solidFill>
                  <a:srgbClr val="0070C0"/>
                </a:solidFill>
              </a:rPr>
              <a:t> </a:t>
            </a:r>
            <a:r>
              <a:rPr lang="bg-BG" sz="2400" b="1" i="1" dirty="0" smtClean="0">
                <a:solidFill>
                  <a:srgbClr val="0070C0"/>
                </a:solidFill>
              </a:rPr>
              <a:t>           </a:t>
            </a:r>
            <a:r>
              <a:rPr lang="bg-BG" sz="36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Благодаря </a:t>
            </a:r>
            <a:r>
              <a:rPr lang="bg-BG" sz="36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вниманието</a:t>
            </a:r>
            <a:r>
              <a:rPr lang="bg-BG" sz="36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</a:t>
            </a:r>
          </a:p>
          <a:p>
            <a:endParaRPr lang="bg-BG" sz="2400" b="1" i="1" dirty="0" smtClean="0">
              <a:solidFill>
                <a:srgbClr val="0070C0"/>
              </a:solidFill>
            </a:endParaRPr>
          </a:p>
          <a:p>
            <a:endParaRPr lang="bg-BG" sz="2400" b="1" i="1" dirty="0" smtClean="0">
              <a:solidFill>
                <a:srgbClr val="0070C0"/>
              </a:solidFill>
            </a:endParaRPr>
          </a:p>
          <a:p>
            <a:endParaRPr lang="bg-BG" sz="2400" b="1" i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656</TotalTime>
  <Words>318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Проект,,Застъпници  за пътна  безопасност’’</vt:lpstr>
      <vt:lpstr>Екип</vt:lpstr>
      <vt:lpstr>Нашият одит за пътна безопасност  Област:София - град  Кръстовищата,улиците на столичен квартал  Слатина</vt:lpstr>
      <vt:lpstr>Дизайн: Кои особености на дизайна на кръстовището не са съобразени със сигурността на водачите и пешеходците? </vt:lpstr>
      <vt:lpstr>Кои са основните места, където може да възникне проблем между автомобили и пешеходци? Кръстовището на ул."Слатинска" и ул."Гео Милев",пешеходната пътека на ул."Слатинска река" </vt:lpstr>
      <vt:lpstr>Констатирани нарушения:</vt:lpstr>
      <vt:lpstr>Наблюдения:  Наблюдава се  ниска култура,от страна на водачите спрямо пешеходците.Масово, не се спира на пешеходните пътеки,дори на майки с колички ,малки деца и хора в неравностойно положение. </vt:lpstr>
      <vt:lpstr>Slide 8</vt:lpstr>
    </vt:vector>
  </TitlesOfParts>
  <Company>Savova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Проект,,Застъпници за пътна безопасност’’</dc:title>
  <dc:creator>Cveti</dc:creator>
  <cp:lastModifiedBy>Cveti</cp:lastModifiedBy>
  <cp:revision>67</cp:revision>
  <dcterms:created xsi:type="dcterms:W3CDTF">2013-11-09T22:05:17Z</dcterms:created>
  <dcterms:modified xsi:type="dcterms:W3CDTF">2013-11-11T02:07:50Z</dcterms:modified>
</cp:coreProperties>
</file>